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6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6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D9907-0C08-4388-9998-761A503EA95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35FDE-3BD8-4A64-BBF9-D841DECC93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A3102E-D75A-4D24-BE47-F0B2FE5BFA7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52400"/>
            <a:ext cx="8534400" cy="1752600"/>
          </a:xfrm>
        </p:spPr>
        <p:txBody>
          <a:bodyPr rtlCol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b="1" dirty="0">
                <a:solidFill>
                  <a:srgbClr val="C00000"/>
                </a:solidFill>
                <a:ea typeface="+mj-ea"/>
                <a:cs typeface="+mj-cs"/>
              </a:rPr>
              <a:t>RED HAT Linux Lab</a:t>
            </a:r>
          </a:p>
        </p:txBody>
      </p:sp>
      <p:sp>
        <p:nvSpPr>
          <p:cNvPr id="205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525BBC-89EC-4F89-B979-4353FCF503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054" name="Title 1"/>
          <p:cNvSpPr txBox="1">
            <a:spLocks/>
          </p:cNvSpPr>
          <p:nvPr/>
        </p:nvSpPr>
        <p:spPr bwMode="auto">
          <a:xfrm>
            <a:off x="228600" y="16002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3124200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Basic Commands 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33264" r="39468" b="13402"/>
          <a:stretch>
            <a:fillRect/>
          </a:stretch>
        </p:blipFill>
        <p:spPr bwMode="auto">
          <a:xfrm>
            <a:off x="533400" y="533400"/>
            <a:ext cx="8077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2743" t="29931" r="38531" b="13402"/>
          <a:stretch>
            <a:fillRect/>
          </a:stretch>
        </p:blipFill>
        <p:spPr bwMode="auto">
          <a:xfrm>
            <a:off x="304800" y="533400"/>
            <a:ext cx="8534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28264" r="39468" b="15069"/>
          <a:stretch>
            <a:fillRect/>
          </a:stretch>
        </p:blipFill>
        <p:spPr bwMode="auto">
          <a:xfrm>
            <a:off x="457200" y="457200"/>
            <a:ext cx="8153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993" t="21667" r="39092" b="30000"/>
          <a:stretch>
            <a:fillRect/>
          </a:stretch>
        </p:blipFill>
        <p:spPr bwMode="auto">
          <a:xfrm>
            <a:off x="381000" y="533400"/>
            <a:ext cx="8229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19931" r="37594" b="30069"/>
          <a:stretch>
            <a:fillRect/>
          </a:stretch>
        </p:blipFill>
        <p:spPr bwMode="auto">
          <a:xfrm>
            <a:off x="457200" y="533400"/>
            <a:ext cx="8382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16597" r="37594" b="30069"/>
          <a:stretch>
            <a:fillRect/>
          </a:stretch>
        </p:blipFill>
        <p:spPr bwMode="auto">
          <a:xfrm>
            <a:off x="228600" y="457200"/>
            <a:ext cx="8610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9931" r="38531" b="28403"/>
          <a:stretch>
            <a:fillRect/>
          </a:stretch>
        </p:blipFill>
        <p:spPr bwMode="auto">
          <a:xfrm>
            <a:off x="228600" y="533400"/>
            <a:ext cx="8686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21597" r="40405" b="30070"/>
          <a:stretch>
            <a:fillRect/>
          </a:stretch>
        </p:blipFill>
        <p:spPr bwMode="auto">
          <a:xfrm>
            <a:off x="152400" y="457200"/>
            <a:ext cx="8610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21597" r="37594" b="28403"/>
          <a:stretch>
            <a:fillRect/>
          </a:stretch>
        </p:blipFill>
        <p:spPr bwMode="auto">
          <a:xfrm>
            <a:off x="228600" y="6858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3680" t="21597" r="39468" b="23403"/>
          <a:stretch>
            <a:fillRect/>
          </a:stretch>
        </p:blipFill>
        <p:spPr bwMode="auto">
          <a:xfrm>
            <a:off x="152400" y="381000"/>
            <a:ext cx="85344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commands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33264" r="42279" b="13403"/>
          <a:stretch>
            <a:fillRect/>
          </a:stretch>
        </p:blipFill>
        <p:spPr bwMode="auto">
          <a:xfrm>
            <a:off x="381000" y="1524000"/>
            <a:ext cx="815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21597" r="38531" b="25069"/>
          <a:stretch>
            <a:fillRect/>
          </a:stretch>
        </p:blipFill>
        <p:spPr bwMode="auto">
          <a:xfrm>
            <a:off x="381000" y="609600"/>
            <a:ext cx="8458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9930" r="38531" b="28403"/>
          <a:stretch>
            <a:fillRect/>
          </a:stretch>
        </p:blipFill>
        <p:spPr bwMode="auto">
          <a:xfrm>
            <a:off x="304800" y="381000"/>
            <a:ext cx="8534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3680" t="21597" r="39468" b="26736"/>
          <a:stretch>
            <a:fillRect/>
          </a:stretch>
        </p:blipFill>
        <p:spPr bwMode="auto">
          <a:xfrm>
            <a:off x="0" y="4572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9930" r="41342" b="30070"/>
          <a:stretch>
            <a:fillRect/>
          </a:stretch>
        </p:blipFill>
        <p:spPr bwMode="auto">
          <a:xfrm>
            <a:off x="228600" y="533400"/>
            <a:ext cx="8686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21597" r="38531" b="26736"/>
          <a:stretch>
            <a:fillRect/>
          </a:stretch>
        </p:blipFill>
        <p:spPr bwMode="auto">
          <a:xfrm>
            <a:off x="304800" y="609600"/>
            <a:ext cx="8534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19931" r="39468" b="30069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19931" r="40405" b="30069"/>
          <a:stretch>
            <a:fillRect/>
          </a:stretch>
        </p:blipFill>
        <p:spPr bwMode="auto">
          <a:xfrm>
            <a:off x="533400" y="457200"/>
            <a:ext cx="8610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617" t="19931" r="40405" b="26736"/>
          <a:stretch>
            <a:fillRect/>
          </a:stretch>
        </p:blipFill>
        <p:spPr bwMode="auto">
          <a:xfrm>
            <a:off x="304800" y="457200"/>
            <a:ext cx="8382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9930" r="40405" b="28403"/>
          <a:stretch>
            <a:fillRect/>
          </a:stretch>
        </p:blipFill>
        <p:spPr bwMode="auto">
          <a:xfrm>
            <a:off x="304800" y="457200"/>
            <a:ext cx="8534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8264" r="41342" b="26736"/>
          <a:stretch>
            <a:fillRect/>
          </a:stretch>
        </p:blipFill>
        <p:spPr bwMode="auto">
          <a:xfrm>
            <a:off x="381000" y="533400"/>
            <a:ext cx="8382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6491" t="31597" r="39468" b="13403"/>
          <a:stretch>
            <a:fillRect/>
          </a:stretch>
        </p:blipFill>
        <p:spPr bwMode="auto">
          <a:xfrm>
            <a:off x="0" y="3810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617" t="19930" r="38531" b="28403"/>
          <a:stretch>
            <a:fillRect/>
          </a:stretch>
        </p:blipFill>
        <p:spPr bwMode="auto">
          <a:xfrm>
            <a:off x="533400" y="609600"/>
            <a:ext cx="8305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617" t="19931" r="40405" b="28403"/>
          <a:stretch>
            <a:fillRect/>
          </a:stretch>
        </p:blipFill>
        <p:spPr bwMode="auto">
          <a:xfrm>
            <a:off x="381000" y="533400"/>
            <a:ext cx="8382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19931" r="38531" b="26736"/>
          <a:stretch>
            <a:fillRect/>
          </a:stretch>
        </p:blipFill>
        <p:spPr bwMode="auto">
          <a:xfrm>
            <a:off x="0" y="4572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617" t="21597" r="37594" b="26736"/>
          <a:stretch>
            <a:fillRect/>
          </a:stretch>
        </p:blipFill>
        <p:spPr bwMode="auto">
          <a:xfrm>
            <a:off x="457200" y="457200"/>
            <a:ext cx="8382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7428" t="29931" r="39468" b="13402"/>
          <a:stretch>
            <a:fillRect/>
          </a:stretch>
        </p:blipFill>
        <p:spPr bwMode="auto">
          <a:xfrm>
            <a:off x="228600" y="457200"/>
            <a:ext cx="8610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31597" r="39468" b="15069"/>
          <a:stretch>
            <a:fillRect/>
          </a:stretch>
        </p:blipFill>
        <p:spPr bwMode="auto">
          <a:xfrm>
            <a:off x="304800" y="457200"/>
            <a:ext cx="8458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29931" r="39468" b="15069"/>
          <a:stretch>
            <a:fillRect/>
          </a:stretch>
        </p:blipFill>
        <p:spPr bwMode="auto">
          <a:xfrm>
            <a:off x="304800" y="457200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5554" t="33264" r="42279" b="13403"/>
          <a:stretch>
            <a:fillRect/>
          </a:stretch>
        </p:blipFill>
        <p:spPr bwMode="auto">
          <a:xfrm>
            <a:off x="304800" y="1143000"/>
            <a:ext cx="8534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7428" t="31597" r="40405" b="13402"/>
          <a:stretch>
            <a:fillRect/>
          </a:stretch>
        </p:blipFill>
        <p:spPr bwMode="auto">
          <a:xfrm>
            <a:off x="381000" y="304800"/>
            <a:ext cx="8229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617" t="31597" r="37594" b="15069"/>
          <a:stretch>
            <a:fillRect/>
          </a:stretch>
        </p:blipFill>
        <p:spPr bwMode="auto">
          <a:xfrm>
            <a:off x="381000" y="457200"/>
            <a:ext cx="8458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71</TotalTime>
  <Words>10</Words>
  <Application>Microsoft Office PowerPoint</Application>
  <PresentationFormat>On-screen Show (4:3)</PresentationFormat>
  <Paragraphs>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Lucida Sans Unicode</vt:lpstr>
      <vt:lpstr>Verdana</vt:lpstr>
      <vt:lpstr>Wingdings 2</vt:lpstr>
      <vt:lpstr>Wingdings 3</vt:lpstr>
      <vt:lpstr>Concourse</vt:lpstr>
      <vt:lpstr>PowerPoint Presentation</vt:lpstr>
      <vt:lpstr>Linux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Poornima College Of Engineering</dc:title>
  <dc:creator>student</dc:creator>
  <cp:lastModifiedBy>Arnav Sharma</cp:lastModifiedBy>
  <cp:revision>61</cp:revision>
  <dcterms:created xsi:type="dcterms:W3CDTF">2006-08-16T00:00:00Z</dcterms:created>
  <dcterms:modified xsi:type="dcterms:W3CDTF">2022-10-20T11:12:29Z</dcterms:modified>
</cp:coreProperties>
</file>